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D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143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62954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15277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422049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269317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22D211-8338-4D66-BDE9-C1CF608343AF}"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11524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2D211-8338-4D66-BDE9-C1CF608343AF}"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94998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2D211-8338-4D66-BDE9-C1CF608343AF}"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39698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2D211-8338-4D66-BDE9-C1CF608343AF}"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87567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2D211-8338-4D66-BDE9-C1CF608343AF}"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26420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89753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91060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2D211-8338-4D66-BDE9-C1CF608343AF}" type="datetimeFigureOut">
              <a:rPr lang="en-US" smtClean="0"/>
              <a:t>4/1/2019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0F158-52CF-4787-B71F-51BC981862DC}" type="slidenum">
              <a:rPr lang="en-US" smtClean="0"/>
              <a:t>‹#›</a:t>
            </a:fld>
            <a:endParaRPr lang="en-US"/>
          </a:p>
        </p:txBody>
      </p:sp>
    </p:spTree>
    <p:extLst>
      <p:ext uri="{BB962C8B-B14F-4D97-AF65-F5344CB8AC3E}">
        <p14:creationId xmlns:p14="http://schemas.microsoft.com/office/powerpoint/2010/main" val="2932557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6.xml"/><Relationship Id="rId7"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6" name="Picture 15">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17700" t="513" r="15632" b="-513"/>
          <a:stretch/>
        </p:blipFill>
        <p:spPr>
          <a:xfrm>
            <a:off x="1994916" y="1085850"/>
            <a:ext cx="4753356" cy="4753356"/>
          </a:xfrm>
          <a:prstGeom prst="rect">
            <a:avLst/>
          </a:prstGeom>
        </p:spPr>
      </p:pic>
      <p:sp>
        <p:nvSpPr>
          <p:cNvPr id="5" name="Rectangle 4">
            <a:hlinkClick r:id="rId5" action="ppaction://hlinksldjump"/>
          </p:cNvPr>
          <p:cNvSpPr/>
          <p:nvPr/>
        </p:nvSpPr>
        <p:spPr>
          <a:xfrm>
            <a:off x="1975104" y="1072896"/>
            <a:ext cx="2389632" cy="2389632"/>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Times New Roman" panose="02020603050405020304" pitchFamily="18" charset="0"/>
                <a:cs typeface="Times New Roman" panose="02020603050405020304" pitchFamily="18" charset="0"/>
              </a:rPr>
              <a:t>1</a:t>
            </a:r>
          </a:p>
        </p:txBody>
      </p:sp>
      <p:sp>
        <p:nvSpPr>
          <p:cNvPr id="6" name="Heart 5"/>
          <p:cNvSpPr/>
          <p:nvPr/>
        </p:nvSpPr>
        <p:spPr>
          <a:xfrm>
            <a:off x="2084832" y="1170432"/>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6" action="ppaction://hlinksldjump"/>
          </p:cNvPr>
          <p:cNvSpPr/>
          <p:nvPr/>
        </p:nvSpPr>
        <p:spPr>
          <a:xfrm>
            <a:off x="4364736" y="1072896"/>
            <a:ext cx="2389632" cy="2389632"/>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Times New Roman" panose="02020603050405020304" pitchFamily="18" charset="0"/>
                <a:cs typeface="Times New Roman" panose="02020603050405020304" pitchFamily="18" charset="0"/>
              </a:rPr>
              <a:t>2</a:t>
            </a:r>
          </a:p>
        </p:txBody>
      </p:sp>
      <p:sp>
        <p:nvSpPr>
          <p:cNvPr id="8" name="Heart 7"/>
          <p:cNvSpPr/>
          <p:nvPr/>
        </p:nvSpPr>
        <p:spPr>
          <a:xfrm>
            <a:off x="5852160" y="1170432"/>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7" action="ppaction://hlinksldjump"/>
          </p:cNvPr>
          <p:cNvSpPr/>
          <p:nvPr/>
        </p:nvSpPr>
        <p:spPr>
          <a:xfrm>
            <a:off x="1975104" y="3444240"/>
            <a:ext cx="2389632" cy="2389632"/>
          </a:xfrm>
          <a:prstGeom prst="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Times New Roman" panose="02020603050405020304" pitchFamily="18" charset="0"/>
                <a:cs typeface="Times New Roman" panose="02020603050405020304" pitchFamily="18" charset="0"/>
              </a:rPr>
              <a:t>3</a:t>
            </a:r>
          </a:p>
        </p:txBody>
      </p:sp>
      <p:sp>
        <p:nvSpPr>
          <p:cNvPr id="10" name="Heart 9"/>
          <p:cNvSpPr/>
          <p:nvPr/>
        </p:nvSpPr>
        <p:spPr>
          <a:xfrm>
            <a:off x="2097024" y="4943856"/>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8" action="ppaction://hlinksldjump"/>
          </p:cNvPr>
          <p:cNvSpPr/>
          <p:nvPr/>
        </p:nvSpPr>
        <p:spPr>
          <a:xfrm>
            <a:off x="4358640" y="3444240"/>
            <a:ext cx="2389632" cy="2389632"/>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Times New Roman" panose="02020603050405020304" pitchFamily="18" charset="0"/>
                <a:cs typeface="Times New Roman" panose="02020603050405020304" pitchFamily="18" charset="0"/>
              </a:rPr>
              <a:t>4</a:t>
            </a:r>
          </a:p>
        </p:txBody>
      </p:sp>
      <p:sp>
        <p:nvSpPr>
          <p:cNvPr id="12" name="Heart 11"/>
          <p:cNvSpPr/>
          <p:nvPr/>
        </p:nvSpPr>
        <p:spPr>
          <a:xfrm>
            <a:off x="5833872" y="4943856"/>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95472" y="2523744"/>
            <a:ext cx="1938528" cy="1938528"/>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Times New Roman" panose="02020603050405020304" pitchFamily="18" charset="0"/>
              <a:cs typeface="Times New Roman" panose="02020603050405020304" pitchFamily="18" charset="0"/>
            </a:endParaRPr>
          </a:p>
        </p:txBody>
      </p:sp>
      <p:sp>
        <p:nvSpPr>
          <p:cNvPr id="14" name="Heart 13"/>
          <p:cNvSpPr/>
          <p:nvPr/>
        </p:nvSpPr>
        <p:spPr>
          <a:xfrm>
            <a:off x="3483864" y="2587752"/>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Diagonal Corner Rectangle 14"/>
          <p:cNvSpPr/>
          <p:nvPr/>
        </p:nvSpPr>
        <p:spPr>
          <a:xfrm>
            <a:off x="243840" y="5943600"/>
            <a:ext cx="8619744" cy="86563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Times New Roman" panose="02020603050405020304" pitchFamily="18" charset="0"/>
                <a:cs typeface="Times New Roman" panose="02020603050405020304" pitchFamily="18" charset="0"/>
              </a:rPr>
              <a:t>Ô số 5 : Câu hỏi</a:t>
            </a:r>
          </a:p>
        </p:txBody>
      </p:sp>
      <p:sp>
        <p:nvSpPr>
          <p:cNvPr id="17" name="Rectangle 16"/>
          <p:cNvSpPr/>
          <p:nvPr/>
        </p:nvSpPr>
        <p:spPr>
          <a:xfrm>
            <a:off x="2384325" y="130516"/>
            <a:ext cx="4284699" cy="923330"/>
          </a:xfrm>
          <a:prstGeom prst="rect">
            <a:avLst/>
          </a:prstGeom>
          <a:noFill/>
        </p:spPr>
        <p:txBody>
          <a:bodyPr wrap="none" lIns="91440" tIns="45720" rIns="91440" bIns="45720">
            <a:spAutoFit/>
          </a:bodyPr>
          <a:lstStyle/>
          <a:p>
            <a:pPr algn="ctr"/>
            <a:r>
              <a:rPr lang="en-US" sz="5400" b="1">
                <a:ln w="22225">
                  <a:solidFill>
                    <a:srgbClr val="FF0000"/>
                  </a:solidFill>
                  <a:prstDash val="solid"/>
                </a:ln>
                <a:solidFill>
                  <a:srgbClr val="FFFF00"/>
                </a:solidFill>
              </a:rPr>
              <a:t>Ô CỬA BÍ MẬT</a:t>
            </a:r>
            <a:endParaRPr lang="en-US" sz="5400" b="1" cap="none" spc="0">
              <a:ln w="22225">
                <a:solidFill>
                  <a:srgbClr val="FF0000"/>
                </a:solidFill>
                <a:prstDash val="solid"/>
              </a:ln>
              <a:solidFill>
                <a:srgbClr val="FFFF00"/>
              </a:solidFill>
              <a:effectLst/>
            </a:endParaRPr>
          </a:p>
        </p:txBody>
      </p:sp>
    </p:spTree>
    <p:extLst>
      <p:ext uri="{BB962C8B-B14F-4D97-AF65-F5344CB8AC3E}">
        <p14:creationId xmlns:p14="http://schemas.microsoft.com/office/powerpoint/2010/main" val="73378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17"/>
                                        </p:tgtEl>
                                        <p:attrNameLst>
                                          <p:attrName>style.color</p:attrName>
                                        </p:attrNameLst>
                                      </p:cBhvr>
                                      <p:by>
                                        <p:hsl h="7200000" s="0" l="0"/>
                                      </p:by>
                                    </p:animClr>
                                    <p:animClr clrSpc="hsl" dir="cw">
                                      <p:cBhvr>
                                        <p:cTn id="7" dur="500" fill="hold"/>
                                        <p:tgtEl>
                                          <p:spTgt spid="17"/>
                                        </p:tgtEl>
                                        <p:attrNameLst>
                                          <p:attrName>fillcolor</p:attrName>
                                        </p:attrNameLst>
                                      </p:cBhvr>
                                      <p:by>
                                        <p:hsl h="7200000" s="0" l="0"/>
                                      </p:by>
                                    </p:animClr>
                                    <p:animClr clrSpc="hsl" dir="cw">
                                      <p:cBhvr>
                                        <p:cTn id="8" dur="500" fill="hold"/>
                                        <p:tgtEl>
                                          <p:spTgt spid="17"/>
                                        </p:tgtEl>
                                        <p:attrNameLst>
                                          <p:attrName>stroke.color</p:attrName>
                                        </p:attrNameLst>
                                      </p:cBhvr>
                                      <p:by>
                                        <p:hsl h="7200000" s="0" l="0"/>
                                      </p:by>
                                    </p:animClr>
                                    <p:set>
                                      <p:cBhvr>
                                        <p:cTn id="9"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1000" fill="hold"/>
                                        <p:tgtEl>
                                          <p:spTgt spid="5"/>
                                        </p:tgtEl>
                                        <p:attrNameLst>
                                          <p:attrName>fillcolor</p:attrName>
                                        </p:attrNameLst>
                                      </p:cBhvr>
                                      <p:to>
                                        <a:srgbClr val="000000"/>
                                      </p:to>
                                    </p:animClr>
                                    <p:set>
                                      <p:cBhvr>
                                        <p:cTn id="15" dur="1000" fill="hold"/>
                                        <p:tgtEl>
                                          <p:spTgt spid="5"/>
                                        </p:tgtEl>
                                        <p:attrNameLst>
                                          <p:attrName>fill.type</p:attrName>
                                        </p:attrNameLst>
                                      </p:cBhvr>
                                      <p:to>
                                        <p:strVal val="solid"/>
                                      </p:to>
                                    </p:set>
                                    <p:set>
                                      <p:cBhvr>
                                        <p:cTn id="16" dur="1000" fill="hold"/>
                                        <p:tgtEl>
                                          <p:spTgt spid="5"/>
                                        </p:tgtEl>
                                        <p:attrNameLst>
                                          <p:attrName>fill.on</p:attrName>
                                        </p:attrNameLst>
                                      </p:cBhvr>
                                      <p:to>
                                        <p:strVal val="true"/>
                                      </p:to>
                                    </p:se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31" presetClass="exit" presetSubtype="0" fill="hold" grpId="0" nodeType="withEffect">
                                  <p:stCondLst>
                                    <p:cond delay="0"/>
                                  </p:stCondLst>
                                  <p:childTnLst>
                                    <p:anim calcmode="lin" valueType="num">
                                      <p:cBhvr>
                                        <p:cTn id="27" dur="1000"/>
                                        <p:tgtEl>
                                          <p:spTgt spid="5"/>
                                        </p:tgtEl>
                                        <p:attrNameLst>
                                          <p:attrName>ppt_w</p:attrName>
                                        </p:attrNameLst>
                                      </p:cBhvr>
                                      <p:tavLst>
                                        <p:tav tm="0">
                                          <p:val>
                                            <p:strVal val="ppt_w"/>
                                          </p:val>
                                        </p:tav>
                                        <p:tav tm="100000">
                                          <p:val>
                                            <p:fltVal val="0"/>
                                          </p:val>
                                        </p:tav>
                                      </p:tavLst>
                                    </p:anim>
                                    <p:anim calcmode="lin" valueType="num">
                                      <p:cBhvr>
                                        <p:cTn id="28" dur="1000"/>
                                        <p:tgtEl>
                                          <p:spTgt spid="5"/>
                                        </p:tgtEl>
                                        <p:attrNameLst>
                                          <p:attrName>ppt_h</p:attrName>
                                        </p:attrNameLst>
                                      </p:cBhvr>
                                      <p:tavLst>
                                        <p:tav tm="0">
                                          <p:val>
                                            <p:strVal val="ppt_h"/>
                                          </p:val>
                                        </p:tav>
                                        <p:tav tm="100000">
                                          <p:val>
                                            <p:fltVal val="0"/>
                                          </p:val>
                                        </p:tav>
                                      </p:tavLst>
                                    </p:anim>
                                    <p:anim calcmode="lin" valueType="num">
                                      <p:cBhvr>
                                        <p:cTn id="29" dur="1000"/>
                                        <p:tgtEl>
                                          <p:spTgt spid="5"/>
                                        </p:tgtEl>
                                        <p:attrNameLst>
                                          <p:attrName>style.rotation</p:attrName>
                                        </p:attrNameLst>
                                      </p:cBhvr>
                                      <p:tavLst>
                                        <p:tav tm="0">
                                          <p:val>
                                            <p:fltVal val="0"/>
                                          </p:val>
                                        </p:tav>
                                        <p:tav tm="100000">
                                          <p:val>
                                            <p:fltVal val="90"/>
                                          </p:val>
                                        </p:tav>
                                      </p:tavLst>
                                    </p:anim>
                                    <p:animEffect transition="out" filter="fade">
                                      <p:cBhvr>
                                        <p:cTn id="30" dur="1000"/>
                                        <p:tgtEl>
                                          <p:spTgt spid="5"/>
                                        </p:tgtEl>
                                      </p:cBhvr>
                                    </p:animEffect>
                                    <p:set>
                                      <p:cBhvr>
                                        <p:cTn id="31"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7"/>
                                        </p:tgtEl>
                                        <p:attrNameLst>
                                          <p:attrName>fillcolor</p:attrName>
                                        </p:attrNameLst>
                                      </p:cBhvr>
                                      <p:to>
                                        <a:srgbClr val="000000"/>
                                      </p:to>
                                    </p:animClr>
                                    <p:set>
                                      <p:cBhvr>
                                        <p:cTn id="37" dur="1000" fill="hold"/>
                                        <p:tgtEl>
                                          <p:spTgt spid="7"/>
                                        </p:tgtEl>
                                        <p:attrNameLst>
                                          <p:attrName>fill.type</p:attrName>
                                        </p:attrNameLst>
                                      </p:cBhvr>
                                      <p:to>
                                        <p:strVal val="solid"/>
                                      </p:to>
                                    </p:set>
                                    <p:set>
                                      <p:cBhvr>
                                        <p:cTn id="38" dur="1000" fill="hold"/>
                                        <p:tgtEl>
                                          <p:spTgt spid="7"/>
                                        </p:tgtEl>
                                        <p:attrNameLst>
                                          <p:attrName>fill.on</p:attrName>
                                        </p:attrNameLst>
                                      </p:cBhvr>
                                      <p:to>
                                        <p:strVal val="true"/>
                                      </p:to>
                                    </p:se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31" presetClass="exit" presetSubtype="0" fill="hold" grpId="0" nodeType="withEffect">
                                  <p:stCondLst>
                                    <p:cond delay="0"/>
                                  </p:stCondLst>
                                  <p:childTnLst>
                                    <p:anim calcmode="lin" valueType="num">
                                      <p:cBhvr>
                                        <p:cTn id="49" dur="1000"/>
                                        <p:tgtEl>
                                          <p:spTgt spid="7"/>
                                        </p:tgtEl>
                                        <p:attrNameLst>
                                          <p:attrName>ppt_w</p:attrName>
                                        </p:attrNameLst>
                                      </p:cBhvr>
                                      <p:tavLst>
                                        <p:tav tm="0">
                                          <p:val>
                                            <p:strVal val="ppt_w"/>
                                          </p:val>
                                        </p:tav>
                                        <p:tav tm="100000">
                                          <p:val>
                                            <p:fltVal val="0"/>
                                          </p:val>
                                        </p:tav>
                                      </p:tavLst>
                                    </p:anim>
                                    <p:anim calcmode="lin" valueType="num">
                                      <p:cBhvr>
                                        <p:cTn id="50" dur="1000"/>
                                        <p:tgtEl>
                                          <p:spTgt spid="7"/>
                                        </p:tgtEl>
                                        <p:attrNameLst>
                                          <p:attrName>ppt_h</p:attrName>
                                        </p:attrNameLst>
                                      </p:cBhvr>
                                      <p:tavLst>
                                        <p:tav tm="0">
                                          <p:val>
                                            <p:strVal val="ppt_h"/>
                                          </p:val>
                                        </p:tav>
                                        <p:tav tm="100000">
                                          <p:val>
                                            <p:fltVal val="0"/>
                                          </p:val>
                                        </p:tav>
                                      </p:tavLst>
                                    </p:anim>
                                    <p:anim calcmode="lin" valueType="num">
                                      <p:cBhvr>
                                        <p:cTn id="51" dur="1000"/>
                                        <p:tgtEl>
                                          <p:spTgt spid="7"/>
                                        </p:tgtEl>
                                        <p:attrNameLst>
                                          <p:attrName>style.rotation</p:attrName>
                                        </p:attrNameLst>
                                      </p:cBhvr>
                                      <p:tavLst>
                                        <p:tav tm="0">
                                          <p:val>
                                            <p:fltVal val="0"/>
                                          </p:val>
                                        </p:tav>
                                        <p:tav tm="100000">
                                          <p:val>
                                            <p:fltVal val="90"/>
                                          </p:val>
                                        </p:tav>
                                      </p:tavLst>
                                    </p:anim>
                                    <p:animEffect transition="out" filter="fade">
                                      <p:cBhvr>
                                        <p:cTn id="52" dur="1000"/>
                                        <p:tgtEl>
                                          <p:spTgt spid="7"/>
                                        </p:tgtEl>
                                      </p:cBhvr>
                                    </p:animEffect>
                                    <p:set>
                                      <p:cBhvr>
                                        <p:cTn id="53"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1000" fill="hold"/>
                                        <p:tgtEl>
                                          <p:spTgt spid="9"/>
                                        </p:tgtEl>
                                        <p:attrNameLst>
                                          <p:attrName>fillcolor</p:attrName>
                                        </p:attrNameLst>
                                      </p:cBhvr>
                                      <p:to>
                                        <a:srgbClr val="000000"/>
                                      </p:to>
                                    </p:animClr>
                                    <p:set>
                                      <p:cBhvr>
                                        <p:cTn id="59" dur="1000" fill="hold"/>
                                        <p:tgtEl>
                                          <p:spTgt spid="9"/>
                                        </p:tgtEl>
                                        <p:attrNameLst>
                                          <p:attrName>fill.type</p:attrName>
                                        </p:attrNameLst>
                                      </p:cBhvr>
                                      <p:to>
                                        <p:strVal val="solid"/>
                                      </p:to>
                                    </p:set>
                                    <p:set>
                                      <p:cBhvr>
                                        <p:cTn id="60" dur="1000" fill="hold"/>
                                        <p:tgtEl>
                                          <p:spTgt spid="9"/>
                                        </p:tgtEl>
                                        <p:attrNameLst>
                                          <p:attrName>fill.on</p:attrName>
                                        </p:attrNameLst>
                                      </p:cBhvr>
                                      <p:to>
                                        <p:strVal val="true"/>
                                      </p:to>
                                    </p:set>
                                  </p:childTnLst>
                                </p:cTn>
                              </p:par>
                              <p:par>
                                <p:cTn id="61" presetID="10"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childTnLst>
              </p:cTn>
              <p:nextCondLst>
                <p:cond evt="onClick" delay="0">
                  <p:tgtEl>
                    <p:spTgt spid="9"/>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par>
                                <p:cTn id="70" presetID="31" presetClass="exit" presetSubtype="0" fill="hold" grpId="0" nodeType="withEffect">
                                  <p:stCondLst>
                                    <p:cond delay="0"/>
                                  </p:stCondLst>
                                  <p:childTnLst>
                                    <p:anim calcmode="lin" valueType="num">
                                      <p:cBhvr>
                                        <p:cTn id="71" dur="1000"/>
                                        <p:tgtEl>
                                          <p:spTgt spid="9"/>
                                        </p:tgtEl>
                                        <p:attrNameLst>
                                          <p:attrName>ppt_w</p:attrName>
                                        </p:attrNameLst>
                                      </p:cBhvr>
                                      <p:tavLst>
                                        <p:tav tm="0">
                                          <p:val>
                                            <p:strVal val="ppt_w"/>
                                          </p:val>
                                        </p:tav>
                                        <p:tav tm="100000">
                                          <p:val>
                                            <p:fltVal val="0"/>
                                          </p:val>
                                        </p:tav>
                                      </p:tavLst>
                                    </p:anim>
                                    <p:anim calcmode="lin" valueType="num">
                                      <p:cBhvr>
                                        <p:cTn id="72" dur="1000"/>
                                        <p:tgtEl>
                                          <p:spTgt spid="9"/>
                                        </p:tgtEl>
                                        <p:attrNameLst>
                                          <p:attrName>ppt_h</p:attrName>
                                        </p:attrNameLst>
                                      </p:cBhvr>
                                      <p:tavLst>
                                        <p:tav tm="0">
                                          <p:val>
                                            <p:strVal val="ppt_h"/>
                                          </p:val>
                                        </p:tav>
                                        <p:tav tm="100000">
                                          <p:val>
                                            <p:fltVal val="0"/>
                                          </p:val>
                                        </p:tav>
                                      </p:tavLst>
                                    </p:anim>
                                    <p:anim calcmode="lin" valueType="num">
                                      <p:cBhvr>
                                        <p:cTn id="73" dur="1000"/>
                                        <p:tgtEl>
                                          <p:spTgt spid="9"/>
                                        </p:tgtEl>
                                        <p:attrNameLst>
                                          <p:attrName>style.rotation</p:attrName>
                                        </p:attrNameLst>
                                      </p:cBhvr>
                                      <p:tavLst>
                                        <p:tav tm="0">
                                          <p:val>
                                            <p:fltVal val="0"/>
                                          </p:val>
                                        </p:tav>
                                        <p:tav tm="100000">
                                          <p:val>
                                            <p:fltVal val="90"/>
                                          </p:val>
                                        </p:tav>
                                      </p:tavLst>
                                    </p:anim>
                                    <p:animEffect transition="out" filter="fade">
                                      <p:cBhvr>
                                        <p:cTn id="74" dur="1000"/>
                                        <p:tgtEl>
                                          <p:spTgt spid="9"/>
                                        </p:tgtEl>
                                      </p:cBhvr>
                                    </p:animEffect>
                                    <p:set>
                                      <p:cBhvr>
                                        <p:cTn id="75"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1000" fill="hold"/>
                                        <p:tgtEl>
                                          <p:spTgt spid="11"/>
                                        </p:tgtEl>
                                        <p:attrNameLst>
                                          <p:attrName>fillcolor</p:attrName>
                                        </p:attrNameLst>
                                      </p:cBhvr>
                                      <p:to>
                                        <a:srgbClr val="000000"/>
                                      </p:to>
                                    </p:animClr>
                                    <p:set>
                                      <p:cBhvr>
                                        <p:cTn id="81" dur="1000" fill="hold"/>
                                        <p:tgtEl>
                                          <p:spTgt spid="11"/>
                                        </p:tgtEl>
                                        <p:attrNameLst>
                                          <p:attrName>fill.type</p:attrName>
                                        </p:attrNameLst>
                                      </p:cBhvr>
                                      <p:to>
                                        <p:strVal val="solid"/>
                                      </p:to>
                                    </p:set>
                                    <p:set>
                                      <p:cBhvr>
                                        <p:cTn id="82" dur="1000" fill="hold"/>
                                        <p:tgtEl>
                                          <p:spTgt spid="11"/>
                                        </p:tgtEl>
                                        <p:attrNameLst>
                                          <p:attrName>fill.on</p:attrName>
                                        </p:attrNameLst>
                                      </p:cBhvr>
                                      <p:to>
                                        <p:strVal val="true"/>
                                      </p:to>
                                    </p:set>
                                  </p:childTnLst>
                                </p:cTn>
                              </p:par>
                              <p:par>
                                <p:cTn id="83" presetID="10" presetClass="entr" presetSubtype="0"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500"/>
                                        <p:tgtEl>
                                          <p:spTgt spid="12"/>
                                        </p:tgtEl>
                                      </p:cBhvr>
                                    </p:animEffect>
                                  </p:childTnLst>
                                </p:cTn>
                              </p:par>
                            </p:childTnLst>
                          </p:cTn>
                        </p:par>
                      </p:childTnLst>
                    </p:cTn>
                  </p:par>
                </p:childTnLst>
              </p:cTn>
              <p:nextCondLst>
                <p:cond evt="onClick" delay="0">
                  <p:tgtEl>
                    <p:spTgt spid="11"/>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12"/>
                                        </p:tgtEl>
                                      </p:cBhvr>
                                    </p:animEffect>
                                    <p:set>
                                      <p:cBhvr>
                                        <p:cTn id="91" dur="1" fill="hold">
                                          <p:stCondLst>
                                            <p:cond delay="499"/>
                                          </p:stCondLst>
                                        </p:cTn>
                                        <p:tgtEl>
                                          <p:spTgt spid="12"/>
                                        </p:tgtEl>
                                        <p:attrNameLst>
                                          <p:attrName>style.visibility</p:attrName>
                                        </p:attrNameLst>
                                      </p:cBhvr>
                                      <p:to>
                                        <p:strVal val="hidden"/>
                                      </p:to>
                                    </p:set>
                                  </p:childTnLst>
                                </p:cTn>
                              </p:par>
                              <p:par>
                                <p:cTn id="92" presetID="31" presetClass="exit" presetSubtype="0" fill="hold" grpId="0" nodeType="withEffect">
                                  <p:stCondLst>
                                    <p:cond delay="0"/>
                                  </p:stCondLst>
                                  <p:childTnLst>
                                    <p:anim calcmode="lin" valueType="num">
                                      <p:cBhvr>
                                        <p:cTn id="93" dur="1000"/>
                                        <p:tgtEl>
                                          <p:spTgt spid="11"/>
                                        </p:tgtEl>
                                        <p:attrNameLst>
                                          <p:attrName>ppt_w</p:attrName>
                                        </p:attrNameLst>
                                      </p:cBhvr>
                                      <p:tavLst>
                                        <p:tav tm="0">
                                          <p:val>
                                            <p:strVal val="ppt_w"/>
                                          </p:val>
                                        </p:tav>
                                        <p:tav tm="100000">
                                          <p:val>
                                            <p:fltVal val="0"/>
                                          </p:val>
                                        </p:tav>
                                      </p:tavLst>
                                    </p:anim>
                                    <p:anim calcmode="lin" valueType="num">
                                      <p:cBhvr>
                                        <p:cTn id="94" dur="1000"/>
                                        <p:tgtEl>
                                          <p:spTgt spid="11"/>
                                        </p:tgtEl>
                                        <p:attrNameLst>
                                          <p:attrName>ppt_h</p:attrName>
                                        </p:attrNameLst>
                                      </p:cBhvr>
                                      <p:tavLst>
                                        <p:tav tm="0">
                                          <p:val>
                                            <p:strVal val="ppt_h"/>
                                          </p:val>
                                        </p:tav>
                                        <p:tav tm="100000">
                                          <p:val>
                                            <p:fltVal val="0"/>
                                          </p:val>
                                        </p:tav>
                                      </p:tavLst>
                                    </p:anim>
                                    <p:anim calcmode="lin" valueType="num">
                                      <p:cBhvr>
                                        <p:cTn id="95" dur="1000"/>
                                        <p:tgtEl>
                                          <p:spTgt spid="11"/>
                                        </p:tgtEl>
                                        <p:attrNameLst>
                                          <p:attrName>style.rotation</p:attrName>
                                        </p:attrNameLst>
                                      </p:cBhvr>
                                      <p:tavLst>
                                        <p:tav tm="0">
                                          <p:val>
                                            <p:fltVal val="0"/>
                                          </p:val>
                                        </p:tav>
                                        <p:tav tm="100000">
                                          <p:val>
                                            <p:fltVal val="90"/>
                                          </p:val>
                                        </p:tav>
                                      </p:tavLst>
                                    </p:anim>
                                    <p:animEffect transition="out" filter="fade">
                                      <p:cBhvr>
                                        <p:cTn id="96" dur="1000"/>
                                        <p:tgtEl>
                                          <p:spTgt spid="11"/>
                                        </p:tgtEl>
                                      </p:cBhvr>
                                    </p:animEffect>
                                    <p:set>
                                      <p:cBhvr>
                                        <p:cTn id="9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8" restart="whenNotActive" fill="hold" evtFilter="cancelBubble" nodeType="interactiveSeq">
                <p:stCondLst>
                  <p:cond evt="onClick" delay="0">
                    <p:tgtEl>
                      <p:spTgt spid="13"/>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1000" fill="hold"/>
                                        <p:tgtEl>
                                          <p:spTgt spid="13"/>
                                        </p:tgtEl>
                                        <p:attrNameLst>
                                          <p:attrName>fillcolor</p:attrName>
                                        </p:attrNameLst>
                                      </p:cBhvr>
                                      <p:to>
                                        <a:srgbClr val="000000"/>
                                      </p:to>
                                    </p:animClr>
                                    <p:set>
                                      <p:cBhvr>
                                        <p:cTn id="103" dur="1000" fill="hold"/>
                                        <p:tgtEl>
                                          <p:spTgt spid="13"/>
                                        </p:tgtEl>
                                        <p:attrNameLst>
                                          <p:attrName>fill.type</p:attrName>
                                        </p:attrNameLst>
                                      </p:cBhvr>
                                      <p:to>
                                        <p:strVal val="solid"/>
                                      </p:to>
                                    </p:set>
                                    <p:set>
                                      <p:cBhvr>
                                        <p:cTn id="104" dur="1000" fill="hold"/>
                                        <p:tgtEl>
                                          <p:spTgt spid="13"/>
                                        </p:tgtEl>
                                        <p:attrNameLst>
                                          <p:attrName>fill.on</p:attrName>
                                        </p:attrNameLst>
                                      </p:cBhvr>
                                      <p:to>
                                        <p:strVal val="true"/>
                                      </p:to>
                                    </p:set>
                                  </p:childTnLst>
                                </p:cTn>
                              </p:par>
                              <p:par>
                                <p:cTn id="105" presetID="42" presetClass="entr" presetSubtype="0"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1000"/>
                                        <p:tgtEl>
                                          <p:spTgt spid="15"/>
                                        </p:tgtEl>
                                      </p:cBhvr>
                                    </p:animEffect>
                                    <p:anim calcmode="lin" valueType="num">
                                      <p:cBhvr>
                                        <p:cTn id="108" dur="1000" fill="hold"/>
                                        <p:tgtEl>
                                          <p:spTgt spid="15"/>
                                        </p:tgtEl>
                                        <p:attrNameLst>
                                          <p:attrName>ppt_x</p:attrName>
                                        </p:attrNameLst>
                                      </p:cBhvr>
                                      <p:tavLst>
                                        <p:tav tm="0">
                                          <p:val>
                                            <p:strVal val="#ppt_x"/>
                                          </p:val>
                                        </p:tav>
                                        <p:tav tm="100000">
                                          <p:val>
                                            <p:strVal val="#ppt_x"/>
                                          </p:val>
                                        </p:tav>
                                      </p:tavLst>
                                    </p:anim>
                                    <p:anim calcmode="lin" valueType="num">
                                      <p:cBhvr>
                                        <p:cTn id="109" dur="1000" fill="hold"/>
                                        <p:tgtEl>
                                          <p:spTgt spid="15"/>
                                        </p:tgtEl>
                                        <p:attrNameLst>
                                          <p:attrName>ppt_y</p:attrName>
                                        </p:attrNameLst>
                                      </p:cBhvr>
                                      <p:tavLst>
                                        <p:tav tm="0">
                                          <p:val>
                                            <p:strVal val="#ppt_y+.1"/>
                                          </p:val>
                                        </p:tav>
                                        <p:tav tm="100000">
                                          <p:val>
                                            <p:strVal val="#ppt_y"/>
                                          </p:val>
                                        </p:tav>
                                      </p:tavLst>
                                    </p:anim>
                                  </p:childTnLst>
                                </p:cTn>
                              </p:par>
                              <p:par>
                                <p:cTn id="110" presetID="10" presetClass="entr" presetSubtype="0" fill="hold" grpId="0" nodeType="with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500"/>
                                        <p:tgtEl>
                                          <p:spTgt spid="14"/>
                                        </p:tgtEl>
                                      </p:cBhvr>
                                    </p:animEffect>
                                  </p:childTnLst>
                                </p:cTn>
                              </p:par>
                            </p:childTnLst>
                          </p:cTn>
                        </p:par>
                      </p:childTnLst>
                    </p:cTn>
                  </p:par>
                </p:childTnLst>
              </p:cTn>
              <p:nextCondLst>
                <p:cond evt="onClick" delay="0">
                  <p:tgtEl>
                    <p:spTgt spid="13"/>
                  </p:tgtEl>
                </p:cond>
              </p:nextCondLst>
            </p:seq>
            <p:seq concurrent="1" nextAc="seek">
              <p:cTn id="113" restart="whenNotActive" fill="hold" evtFilter="cancelBubble" nodeType="interactiveSeq">
                <p:stCondLst>
                  <p:cond evt="onClick" delay="0">
                    <p:tgtEl>
                      <p:spTgt spid="14"/>
                    </p:tgtEl>
                  </p:cond>
                </p:stCondLst>
                <p:endSync evt="end" delay="0">
                  <p:rtn val="all"/>
                </p:endSync>
                <p:childTnLst>
                  <p:par>
                    <p:cTn id="114" fill="hold">
                      <p:stCondLst>
                        <p:cond delay="0"/>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14"/>
                                        </p:tgtEl>
                                      </p:cBhvr>
                                    </p:animEffect>
                                    <p:set>
                                      <p:cBhvr>
                                        <p:cTn id="118" dur="1" fill="hold">
                                          <p:stCondLst>
                                            <p:cond delay="499"/>
                                          </p:stCondLst>
                                        </p:cTn>
                                        <p:tgtEl>
                                          <p:spTgt spid="14"/>
                                        </p:tgtEl>
                                        <p:attrNameLst>
                                          <p:attrName>style.visibility</p:attrName>
                                        </p:attrNameLst>
                                      </p:cBhvr>
                                      <p:to>
                                        <p:strVal val="hidden"/>
                                      </p:to>
                                    </p:set>
                                  </p:childTnLst>
                                </p:cTn>
                              </p:par>
                              <p:par>
                                <p:cTn id="119" presetID="31" presetClass="exit" presetSubtype="0" fill="hold" grpId="0" nodeType="withEffect">
                                  <p:stCondLst>
                                    <p:cond delay="0"/>
                                  </p:stCondLst>
                                  <p:childTnLst>
                                    <p:anim calcmode="lin" valueType="num">
                                      <p:cBhvr>
                                        <p:cTn id="120" dur="1000"/>
                                        <p:tgtEl>
                                          <p:spTgt spid="13"/>
                                        </p:tgtEl>
                                        <p:attrNameLst>
                                          <p:attrName>ppt_w</p:attrName>
                                        </p:attrNameLst>
                                      </p:cBhvr>
                                      <p:tavLst>
                                        <p:tav tm="0">
                                          <p:val>
                                            <p:strVal val="ppt_w"/>
                                          </p:val>
                                        </p:tav>
                                        <p:tav tm="100000">
                                          <p:val>
                                            <p:fltVal val="0"/>
                                          </p:val>
                                        </p:tav>
                                      </p:tavLst>
                                    </p:anim>
                                    <p:anim calcmode="lin" valueType="num">
                                      <p:cBhvr>
                                        <p:cTn id="121" dur="1000"/>
                                        <p:tgtEl>
                                          <p:spTgt spid="13"/>
                                        </p:tgtEl>
                                        <p:attrNameLst>
                                          <p:attrName>ppt_h</p:attrName>
                                        </p:attrNameLst>
                                      </p:cBhvr>
                                      <p:tavLst>
                                        <p:tav tm="0">
                                          <p:val>
                                            <p:strVal val="ppt_h"/>
                                          </p:val>
                                        </p:tav>
                                        <p:tav tm="100000">
                                          <p:val>
                                            <p:fltVal val="0"/>
                                          </p:val>
                                        </p:tav>
                                      </p:tavLst>
                                    </p:anim>
                                    <p:anim calcmode="lin" valueType="num">
                                      <p:cBhvr>
                                        <p:cTn id="122" dur="1000"/>
                                        <p:tgtEl>
                                          <p:spTgt spid="13"/>
                                        </p:tgtEl>
                                        <p:attrNameLst>
                                          <p:attrName>style.rotation</p:attrName>
                                        </p:attrNameLst>
                                      </p:cBhvr>
                                      <p:tavLst>
                                        <p:tav tm="0">
                                          <p:val>
                                            <p:fltVal val="0"/>
                                          </p:val>
                                        </p:tav>
                                        <p:tav tm="100000">
                                          <p:val>
                                            <p:fltVal val="90"/>
                                          </p:val>
                                        </p:tav>
                                      </p:tavLst>
                                    </p:anim>
                                    <p:animEffect transition="out" filter="fade">
                                      <p:cBhvr>
                                        <p:cTn id="123" dur="1000"/>
                                        <p:tgtEl>
                                          <p:spTgt spid="13"/>
                                        </p:tgtEl>
                                      </p:cBhvr>
                                    </p:animEffect>
                                    <p:set>
                                      <p:cBhvr>
                                        <p:cTn id="124"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5" grpId="0" animBg="1"/>
      <p:bldP spid="6" grpId="0" animBg="1"/>
      <p:bldP spid="6" grpId="1" animBg="1"/>
      <p:bldP spid="7" grpId="0" animBg="1"/>
      <p:bldP spid="8" grpId="0" animBg="1"/>
      <p:bldP spid="8" grpId="1" animBg="1"/>
      <p:bldP spid="9" grpId="0" animBg="1"/>
      <p:bldP spid="10" grpId="0" animBg="1"/>
      <p:bldP spid="10" grpId="1" animBg="1"/>
      <p:bldP spid="11" grpId="0" animBg="1"/>
      <p:bldP spid="12" grpId="0" animBg="1"/>
      <p:bldP spid="12" grpId="1" animBg="1"/>
      <p:bldP spid="13" grpId="0" animBg="1"/>
      <p:bldP spid="14" grpId="0" animBg="1"/>
      <p:bldP spid="14" grpId="1" animBg="1"/>
      <p:bldP spid="15"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Times New Roman" panose="02020603050405020304" pitchFamily="18" charset="0"/>
                <a:cs typeface="Times New Roman" panose="02020603050405020304" pitchFamily="18" charset="0"/>
              </a:rPr>
              <a:t>Ô số 1 : Câu hỏi</a:t>
            </a:r>
          </a:p>
        </p:txBody>
      </p:sp>
      <p:sp>
        <p:nvSpPr>
          <p:cNvPr id="5" name="Snip Diagonal Corner Rectangle 4"/>
          <p:cNvSpPr/>
          <p:nvPr/>
        </p:nvSpPr>
        <p:spPr>
          <a:xfrm>
            <a:off x="39624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Times New Roman" panose="02020603050405020304" pitchFamily="18" charset="0"/>
                <a:cs typeface="Times New Roman" panose="02020603050405020304" pitchFamily="18" charset="0"/>
              </a:rPr>
              <a:t>Đáp án</a:t>
            </a: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15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Ô số 2 : Câu hỏi</a:t>
            </a:r>
          </a:p>
        </p:txBody>
      </p:sp>
      <p:sp>
        <p:nvSpPr>
          <p:cNvPr id="5" name="Snip Diagonal Corner Rectangle 4"/>
          <p:cNvSpPr/>
          <p:nvPr/>
        </p:nvSpPr>
        <p:spPr>
          <a:xfrm>
            <a:off x="39624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97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Ô số 3 : Câu hỏi</a:t>
            </a:r>
          </a:p>
        </p:txBody>
      </p:sp>
      <p:sp>
        <p:nvSpPr>
          <p:cNvPr id="5" name="Snip Diagonal Corner Rectangle 4"/>
          <p:cNvSpPr/>
          <p:nvPr/>
        </p:nvSpPr>
        <p:spPr>
          <a:xfrm>
            <a:off x="39624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97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Ô số 4 : Câu hỏi</a:t>
            </a:r>
          </a:p>
        </p:txBody>
      </p:sp>
      <p:sp>
        <p:nvSpPr>
          <p:cNvPr id="5" name="Snip Diagonal Corner Rectangle 4"/>
          <p:cNvSpPr/>
          <p:nvPr/>
        </p:nvSpPr>
        <p:spPr>
          <a:xfrm>
            <a:off x="396240" y="2334768"/>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75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Nội dung tiếp theo của bài học</a:t>
            </a:r>
          </a:p>
        </p:txBody>
      </p:sp>
    </p:spTree>
    <p:extLst>
      <p:ext uri="{BB962C8B-B14F-4D97-AF65-F5344CB8AC3E}">
        <p14:creationId xmlns:p14="http://schemas.microsoft.com/office/powerpoint/2010/main" val="83700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76200"/>
            <a:ext cx="8636000" cy="2844800"/>
          </a:xfrm>
        </p:spPr>
        <p:txBody>
          <a:bodyPr anchor="t">
            <a:noAutofit/>
          </a:bodyPr>
          <a:lstStyle/>
          <a:p>
            <a:pPr algn="l"/>
            <a:r>
              <a:rPr lang="en-US" sz="1867" b="1">
                <a:ln w="10160">
                  <a:noFill/>
                  <a:prstDash val="solid"/>
                </a:ln>
                <a:solidFill>
                  <a:srgbClr val="002060"/>
                </a:solidFill>
                <a:effectLst>
                  <a:outerShdw blurRad="38100" dist="22860" dir="5400000" algn="tl" rotWithShape="0">
                    <a:srgbClr val="000000">
                      <a:alpha val="30000"/>
                    </a:srgbClr>
                  </a:outerShdw>
                </a:effectLst>
              </a:rPr>
              <a:t>-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a:t>
            </a:r>
            <a:br>
              <a:rPr lang="en-US" sz="1867" b="1">
                <a:ln w="10160">
                  <a:noFill/>
                  <a:prstDash val="solid"/>
                </a:ln>
                <a:solidFill>
                  <a:srgbClr val="002060"/>
                </a:solidFill>
                <a:effectLst>
                  <a:outerShdw blurRad="38100" dist="22860" dir="5400000" algn="tl" rotWithShape="0">
                    <a:srgbClr val="000000">
                      <a:alpha val="30000"/>
                    </a:srgbClr>
                  </a:outerShdw>
                </a:effectLst>
              </a:rPr>
            </a:b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Cảm ơn các bạn đã ủng hộ TRỢ GIẢNG</a:t>
            </a:r>
            <a:br>
              <a:rPr lang="en-US" sz="1867" b="1">
                <a:ln w="10160">
                  <a:noFill/>
                  <a:prstDash val="solid"/>
                </a:ln>
                <a:solidFill>
                  <a:srgbClr val="002060"/>
                </a:solidFill>
                <a:effectLst>
                  <a:outerShdw blurRad="38100" dist="22860" dir="5400000" algn="tl" rotWithShape="0">
                    <a:srgbClr val="000000">
                      <a:alpha val="30000"/>
                    </a:srgbClr>
                  </a:outerShdw>
                </a:effectLst>
              </a:rPr>
            </a:b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Đăng ký kênh tạo động lực cho mình ra nhiều trò chơi mới bạn tôi nhé!</a:t>
            </a:r>
            <a:br>
              <a:rPr lang="en-US" sz="1867" b="1">
                <a:ln w="10160">
                  <a:noFill/>
                  <a:prstDash val="solid"/>
                </a:ln>
                <a:solidFill>
                  <a:srgbClr val="002060"/>
                </a:solidFill>
                <a:effectLst>
                  <a:outerShdw blurRad="38100" dist="22860" dir="5400000" algn="tl" rotWithShape="0">
                    <a:srgbClr val="000000">
                      <a:alpha val="30000"/>
                    </a:srgbClr>
                  </a:outerShdw>
                </a:effectLst>
              </a:rPr>
            </a:b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 Sến xíu : yêu các bạn thật nhiều hihi :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4730" y="2921001"/>
            <a:ext cx="1804871" cy="320264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716" y="2981302"/>
            <a:ext cx="4897353" cy="3142348"/>
          </a:xfrm>
          <a:prstGeom prst="rect">
            <a:avLst/>
          </a:prstGeom>
        </p:spPr>
      </p:pic>
      <p:sp>
        <p:nvSpPr>
          <p:cNvPr id="11" name="Rectangle 10"/>
          <p:cNvSpPr/>
          <p:nvPr/>
        </p:nvSpPr>
        <p:spPr>
          <a:xfrm>
            <a:off x="1063171" y="6100050"/>
            <a:ext cx="3048014" cy="738600"/>
          </a:xfrm>
          <a:prstGeom prst="rect">
            <a:avLst/>
          </a:prstGeom>
          <a:noFill/>
        </p:spPr>
        <p:txBody>
          <a:bodyPr wrap="none" lIns="162560" tIns="81280" rIns="162560" bIns="81280">
            <a:spAutoFit/>
          </a:bodyPr>
          <a:lstStyle/>
          <a:p>
            <a:pPr algn="ctr"/>
            <a:r>
              <a:rPr lang="en-US" sz="3733" b="1">
                <a:ln w="10160">
                  <a:solidFill>
                    <a:schemeClr val="accent5"/>
                  </a:solidFill>
                  <a:prstDash val="solid"/>
                </a:ln>
                <a:solidFill>
                  <a:srgbClr val="FFFFFF"/>
                </a:solidFill>
                <a:effectLst>
                  <a:outerShdw blurRad="38100" dist="22860" dir="5400000" algn="tl" rotWithShape="0">
                    <a:srgbClr val="000000">
                      <a:alpha val="30000"/>
                    </a:srgbClr>
                  </a:outerShdw>
                </a:effectLst>
              </a:rPr>
              <a:t>TỪ MÁY TÍNH</a:t>
            </a:r>
          </a:p>
        </p:txBody>
      </p:sp>
      <p:sp>
        <p:nvSpPr>
          <p:cNvPr id="12" name="Rectangle 11"/>
          <p:cNvSpPr/>
          <p:nvPr/>
        </p:nvSpPr>
        <p:spPr>
          <a:xfrm>
            <a:off x="5433290" y="6123650"/>
            <a:ext cx="3405932" cy="738600"/>
          </a:xfrm>
          <a:prstGeom prst="rect">
            <a:avLst/>
          </a:prstGeom>
          <a:noFill/>
        </p:spPr>
        <p:txBody>
          <a:bodyPr wrap="none" lIns="162560" tIns="81280" rIns="162560" bIns="81280">
            <a:spAutoFit/>
          </a:bodyPr>
          <a:lstStyle/>
          <a:p>
            <a:pPr algn="ctr"/>
            <a:r>
              <a:rPr lang="en-US" sz="3733" b="1">
                <a:ln w="10160">
                  <a:solidFill>
                    <a:schemeClr val="accent5"/>
                  </a:solidFill>
                  <a:prstDash val="solid"/>
                </a:ln>
                <a:solidFill>
                  <a:srgbClr val="FFFFFF"/>
                </a:solidFill>
                <a:effectLst>
                  <a:outerShdw blurRad="38100" dist="22860" dir="5400000" algn="tl" rotWithShape="0">
                    <a:srgbClr val="000000">
                      <a:alpha val="30000"/>
                    </a:srgbClr>
                  </a:outerShdw>
                </a:effectLst>
              </a:rPr>
              <a:t>TỪ ĐIỆN THOẠI</a:t>
            </a:r>
          </a:p>
        </p:txBody>
      </p:sp>
    </p:spTree>
    <p:extLst>
      <p:ext uri="{BB962C8B-B14F-4D97-AF65-F5344CB8AC3E}">
        <p14:creationId xmlns:p14="http://schemas.microsoft.com/office/powerpoint/2010/main" val="30579913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TotalTime>
  <Words>112</Words>
  <Application>Microsoft Office PowerPoint</Application>
  <PresentationFormat>On-screen Show (4:3)</PresentationFormat>
  <Paragraphs>18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 Light</vt:lpstr>
      <vt:lpstr>Times New Roman</vt:lpstr>
      <vt:lpstr>Calibri</vt:lpstr>
      <vt:lpstr>Arial</vt:lpstr>
      <vt:lpstr>Office Theme</vt:lpstr>
      <vt:lpstr>PowerPoint Presentation</vt:lpstr>
      <vt:lpstr>PowerPoint Presentation</vt:lpstr>
      <vt:lpstr>PowerPoint Presentation</vt:lpstr>
      <vt:lpstr>PowerPoint Presentation</vt:lpstr>
      <vt:lpstr>PowerPoint Presentation</vt:lpstr>
      <vt:lpstr>Nội dung tiếp theo của bài học</vt:lpstr>
      <vt:lpstr>-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Cảm ơn các bạn đã ủng hộ TRỢ GIẢNG  Đăng ký kênh tạo động lực cho mình ra nhiều trò chơi mới bạn tôi nhé!  ( Sến xíu : yêu các bạn thật nhiều hihi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Vo Van Xin Em</cp:lastModifiedBy>
  <cp:revision>6</cp:revision>
  <dcterms:created xsi:type="dcterms:W3CDTF">2018-03-28T09:35:17Z</dcterms:created>
  <dcterms:modified xsi:type="dcterms:W3CDTF">2019-04-01T14:13:57Z</dcterms:modified>
</cp:coreProperties>
</file>